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662738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492" y="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2FD2-E269-4C9B-B731-F5A6A88ED678}" type="datetimeFigureOut">
              <a:rPr lang="cs-CZ" smtClean="0"/>
              <a:pPr/>
              <a:t>6.2.2016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BF9E3-DD84-4F41-8E3C-F58349565F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2FD2-E269-4C9B-B731-F5A6A88ED678}" type="datetimeFigureOut">
              <a:rPr lang="cs-CZ" smtClean="0"/>
              <a:pPr/>
              <a:t>6.2.2016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BF9E3-DD84-4F41-8E3C-F58349565F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2FD2-E269-4C9B-B731-F5A6A88ED678}" type="datetimeFigureOut">
              <a:rPr lang="cs-CZ" smtClean="0"/>
              <a:pPr/>
              <a:t>6.2.2016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BF9E3-DD84-4F41-8E3C-F58349565F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2FD2-E269-4C9B-B731-F5A6A88ED678}" type="datetimeFigureOut">
              <a:rPr lang="cs-CZ" smtClean="0"/>
              <a:pPr/>
              <a:t>6.2.2016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BF9E3-DD84-4F41-8E3C-F58349565F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2FD2-E269-4C9B-B731-F5A6A88ED678}" type="datetimeFigureOut">
              <a:rPr lang="cs-CZ" smtClean="0"/>
              <a:pPr/>
              <a:t>6.2.2016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BF9E3-DD84-4F41-8E3C-F58349565F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2FD2-E269-4C9B-B731-F5A6A88ED678}" type="datetimeFigureOut">
              <a:rPr lang="cs-CZ" smtClean="0"/>
              <a:pPr/>
              <a:t>6.2.2016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BF9E3-DD84-4F41-8E3C-F58349565F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2FD2-E269-4C9B-B731-F5A6A88ED678}" type="datetimeFigureOut">
              <a:rPr lang="cs-CZ" smtClean="0"/>
              <a:pPr/>
              <a:t>6.2.2016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BF9E3-DD84-4F41-8E3C-F58349565F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2FD2-E269-4C9B-B731-F5A6A88ED678}" type="datetimeFigureOut">
              <a:rPr lang="cs-CZ" smtClean="0"/>
              <a:pPr/>
              <a:t>6.2.2016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BF9E3-DD84-4F41-8E3C-F58349565F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2FD2-E269-4C9B-B731-F5A6A88ED678}" type="datetimeFigureOut">
              <a:rPr lang="cs-CZ" smtClean="0"/>
              <a:pPr/>
              <a:t>6.2.2016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BF9E3-DD84-4F41-8E3C-F58349565F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2FD2-E269-4C9B-B731-F5A6A88ED678}" type="datetimeFigureOut">
              <a:rPr lang="cs-CZ" smtClean="0"/>
              <a:pPr/>
              <a:t>6.2.2016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BF9E3-DD84-4F41-8E3C-F58349565F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E2FD2-E269-4C9B-B731-F5A6A88ED678}" type="datetimeFigureOut">
              <a:rPr lang="cs-CZ" smtClean="0"/>
              <a:pPr/>
              <a:t>6.2.2016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BF9E3-DD84-4F41-8E3C-F58349565FC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E2FD2-E269-4C9B-B731-F5A6A88ED678}" type="datetimeFigureOut">
              <a:rPr lang="cs-CZ" smtClean="0"/>
              <a:pPr/>
              <a:t>6.2.2016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BF9E3-DD84-4F41-8E3C-F58349565FC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836712" y="0"/>
            <a:ext cx="5472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Základní škola Velké Pavlovice, Náměstí 9. května 2,</a:t>
            </a:r>
          </a:p>
          <a:p>
            <a:r>
              <a:rPr lang="cs-CZ" b="1" dirty="0"/>
              <a:t> </a:t>
            </a:r>
            <a:r>
              <a:rPr lang="cs-CZ" b="1" dirty="0" smtClean="0"/>
              <a:t>                       příspěvková organizace</a:t>
            </a:r>
            <a:endParaRPr lang="cs-CZ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2348880" y="683568"/>
            <a:ext cx="4509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  Základní škola ve spolupráci s mateřskou   </a:t>
            </a:r>
          </a:p>
          <a:p>
            <a:r>
              <a:rPr lang="cs-CZ" dirty="0"/>
              <a:t> </a:t>
            </a:r>
            <a:r>
              <a:rPr lang="cs-CZ" dirty="0" smtClean="0"/>
              <a:t>        školou nabízí bezplatný kurz pro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budoucí prvňáčky</a:t>
            </a:r>
            <a:endParaRPr lang="cs-CZ" dirty="0"/>
          </a:p>
        </p:txBody>
      </p:sp>
      <p:sp>
        <p:nvSpPr>
          <p:cNvPr id="11267" name="WordArt 3"/>
          <p:cNvSpPr>
            <a:spLocks noChangeArrowheads="1" noChangeShapeType="1" noTextEdit="1"/>
          </p:cNvSpPr>
          <p:nvPr/>
        </p:nvSpPr>
        <p:spPr bwMode="auto">
          <a:xfrm>
            <a:off x="3140968" y="1619672"/>
            <a:ext cx="2700300" cy="1055621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6500"/>
                <a:gd name="adj2" fmla="val 0"/>
              </a:avLst>
            </a:prstTxWarp>
          </a:bodyPr>
          <a:lstStyle/>
          <a:p>
            <a:pPr algn="ctr" rtl="0"/>
            <a:r>
              <a:rPr lang="cs-CZ" sz="3600" kern="10" spc="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Arial Black"/>
              </a:rPr>
              <a:t>"ŠKOLIČKA"</a:t>
            </a:r>
            <a:endParaRPr lang="cs-CZ" sz="3600" kern="10" spc="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107763" dir="18900000" algn="ctr" rotWithShape="0">
                  <a:srgbClr val="868686">
                    <a:alpha val="5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1268" name="WordArt 4"/>
          <p:cNvSpPr>
            <a:spLocks noChangeArrowheads="1" noChangeShapeType="1" noTextEdit="1"/>
          </p:cNvSpPr>
          <p:nvPr/>
        </p:nvSpPr>
        <p:spPr bwMode="auto">
          <a:xfrm>
            <a:off x="3212976" y="2771800"/>
            <a:ext cx="2754307" cy="53746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pt-BR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548DD4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Arial Black"/>
              </a:rPr>
              <a:t>aneb těšíme se do školy</a:t>
            </a:r>
            <a:endParaRPr lang="cs-CZ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548DD4"/>
              </a:solidFill>
              <a:effectLst>
                <a:outerShdw dist="107763" dir="18900000" algn="ctr" rotWithShape="0">
                  <a:srgbClr val="868686">
                    <a:alpha val="5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0" y="3347864"/>
            <a:ext cx="6858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Přípravný kurz „Školička“ proběhne v měsíci březnu  2016,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                   1 x týdně</a:t>
            </a:r>
          </a:p>
          <a:p>
            <a:r>
              <a:rPr lang="cs-CZ" dirty="0" smtClean="0"/>
              <a:t>                             (vždy v úterý </a:t>
            </a:r>
            <a:r>
              <a:rPr lang="cs-CZ" smtClean="0"/>
              <a:t>od 15.30 do 16.15h</a:t>
            </a:r>
            <a:r>
              <a:rPr lang="cs-CZ" dirty="0" smtClean="0"/>
              <a:t>)</a:t>
            </a:r>
          </a:p>
          <a:p>
            <a:r>
              <a:rPr lang="cs-CZ" u="sng" dirty="0" smtClean="0"/>
              <a:t>Bezplatný kurz proběhne v tyto dny: 8.3., 15.3., 22.3., 29.3.</a:t>
            </a:r>
          </a:p>
          <a:p>
            <a:r>
              <a:rPr lang="cs-CZ" u="sng" dirty="0" smtClean="0"/>
              <a:t>………………………………………………………………………………………………………..</a:t>
            </a:r>
          </a:p>
          <a:p>
            <a:endParaRPr lang="cs-CZ" u="sng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260648" y="4860032"/>
            <a:ext cx="61206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                             </a:t>
            </a:r>
            <a:r>
              <a:rPr lang="cs-CZ" sz="2000" b="1" dirty="0" smtClean="0"/>
              <a:t>Přihláška dítěte na kurz</a:t>
            </a:r>
          </a:p>
          <a:p>
            <a:endParaRPr lang="cs-CZ" sz="2000" b="1" dirty="0" smtClean="0"/>
          </a:p>
          <a:p>
            <a:r>
              <a:rPr lang="cs-CZ" sz="2000" dirty="0" smtClean="0"/>
              <a:t>Závazně přihlašuji svého syna/ dceru</a:t>
            </a:r>
          </a:p>
          <a:p>
            <a:r>
              <a:rPr lang="cs-CZ" sz="2000" dirty="0" smtClean="0"/>
              <a:t>……………………………………………………………………………………</a:t>
            </a:r>
          </a:p>
          <a:p>
            <a:endParaRPr lang="cs-CZ" sz="2000" dirty="0" smtClean="0"/>
          </a:p>
          <a:p>
            <a:r>
              <a:rPr lang="cs-CZ" sz="2000" dirty="0" smtClean="0"/>
              <a:t>nar.  ………………….........</a:t>
            </a:r>
          </a:p>
          <a:p>
            <a:endParaRPr lang="cs-CZ" sz="2000" dirty="0" smtClean="0"/>
          </a:p>
          <a:p>
            <a:r>
              <a:rPr lang="cs-CZ" sz="2000" dirty="0" smtClean="0"/>
              <a:t>Bydliště:……………………………………………………………………….</a:t>
            </a:r>
          </a:p>
          <a:p>
            <a:endParaRPr lang="cs-CZ" sz="2000" dirty="0" smtClean="0"/>
          </a:p>
          <a:p>
            <a:r>
              <a:rPr lang="cs-CZ" sz="2000" dirty="0" smtClean="0"/>
              <a:t>Telefon na jednoho z rodičů:………………………………………..</a:t>
            </a:r>
          </a:p>
          <a:p>
            <a:endParaRPr lang="cs-CZ" sz="2000" dirty="0"/>
          </a:p>
          <a:p>
            <a:r>
              <a:rPr lang="cs-CZ" sz="2000" dirty="0" smtClean="0"/>
              <a:t>Datum: ……………………..Podpis rodičů…………………………….</a:t>
            </a:r>
            <a:endParaRPr lang="cs-CZ" sz="2000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05" y="779212"/>
            <a:ext cx="2232248" cy="226132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108</Words>
  <Application>Microsoft Office PowerPoint</Application>
  <PresentationFormat>Předvádění na obrazovce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Motiv sady Office</vt:lpstr>
      <vt:lpstr>Prezentace aplikace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Jitka</dc:creator>
  <cp:lastModifiedBy>Mirka</cp:lastModifiedBy>
  <cp:revision>11</cp:revision>
  <dcterms:created xsi:type="dcterms:W3CDTF">2014-12-16T10:59:38Z</dcterms:created>
  <dcterms:modified xsi:type="dcterms:W3CDTF">2016-02-06T18:14:32Z</dcterms:modified>
</cp:coreProperties>
</file>